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9" d="100"/>
          <a:sy n="79" d="100"/>
        </p:scale>
        <p:origin x="77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157FE-6B15-4E41-BF74-34199A91F552}" type="datetimeFigureOut">
              <a:rPr lang="en-IN" smtClean="0"/>
              <a:t>13-10-2026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629E4-FDA5-46C0-A471-FFDA1228FB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7476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157FE-6B15-4E41-BF74-34199A91F552}" type="datetimeFigureOut">
              <a:rPr lang="en-IN" smtClean="0"/>
              <a:t>13-10-2026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629E4-FDA5-46C0-A471-FFDA1228FB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15743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157FE-6B15-4E41-BF74-34199A91F552}" type="datetimeFigureOut">
              <a:rPr lang="en-IN" smtClean="0"/>
              <a:t>13-10-2026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629E4-FDA5-46C0-A471-FFDA1228FB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08021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157FE-6B15-4E41-BF74-34199A91F552}" type="datetimeFigureOut">
              <a:rPr lang="en-IN" smtClean="0"/>
              <a:t>13-10-2026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629E4-FDA5-46C0-A471-FFDA1228FB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03587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157FE-6B15-4E41-BF74-34199A91F552}" type="datetimeFigureOut">
              <a:rPr lang="en-IN" smtClean="0"/>
              <a:t>13-10-2026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629E4-FDA5-46C0-A471-FFDA1228FB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09893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157FE-6B15-4E41-BF74-34199A91F552}" type="datetimeFigureOut">
              <a:rPr lang="en-IN" smtClean="0"/>
              <a:t>13-10-2026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629E4-FDA5-46C0-A471-FFDA1228FB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567278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157FE-6B15-4E41-BF74-34199A91F552}" type="datetimeFigureOut">
              <a:rPr lang="en-IN" smtClean="0"/>
              <a:t>13-10-2026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629E4-FDA5-46C0-A471-FFDA1228FB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01607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157FE-6B15-4E41-BF74-34199A91F552}" type="datetimeFigureOut">
              <a:rPr lang="en-IN" smtClean="0"/>
              <a:t>13-10-2026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629E4-FDA5-46C0-A471-FFDA1228FB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7602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157FE-6B15-4E41-BF74-34199A91F552}" type="datetimeFigureOut">
              <a:rPr lang="en-IN" smtClean="0"/>
              <a:t>13-10-2026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629E4-FDA5-46C0-A471-FFDA1228FB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34625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157FE-6B15-4E41-BF74-34199A91F552}" type="datetimeFigureOut">
              <a:rPr lang="en-IN" smtClean="0"/>
              <a:t>13-10-2026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629E4-FDA5-46C0-A471-FFDA1228FB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0461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157FE-6B15-4E41-BF74-34199A91F552}" type="datetimeFigureOut">
              <a:rPr lang="en-IN" smtClean="0"/>
              <a:t>13-10-2026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629E4-FDA5-46C0-A471-FFDA1228FB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3712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8157FE-6B15-4E41-BF74-34199A91F552}" type="datetimeFigureOut">
              <a:rPr lang="en-IN" smtClean="0"/>
              <a:t>13-10-2026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0629E4-FDA5-46C0-A471-FFDA1228FB7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9238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8190" y="285349"/>
            <a:ext cx="1669207" cy="2146125"/>
          </a:xfrm>
        </p:spPr>
      </p:pic>
      <p:sp>
        <p:nvSpPr>
          <p:cNvPr id="4" name="TextBox 3"/>
          <p:cNvSpPr txBox="1"/>
          <p:nvPr/>
        </p:nvSpPr>
        <p:spPr>
          <a:xfrm>
            <a:off x="477249" y="183511"/>
            <a:ext cx="10310327" cy="64470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Dr. Nikhil Lohiya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(DNB, FCPE, FCRPE, Fellowship Ped Endo- Alder Hey Hospital, UK)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Consultant Pediatric &amp; Adolescent Endocrinologist at Silver Lining Pediatric Super Specialty Center, Nagpur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Founder &amp; Director Silver Lining Pediatric Foundation, Nagpur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Adjunct Faculty, Pediatric Endocrinology, DMMC &amp;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Shalinitai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Hospital, </a:t>
            </a:r>
            <a:r>
              <a:rPr lang="en-US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Wanadongri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Nagpur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Fellowship in Pediatric Endocrinology at Alder Hey Children Hospital</a:t>
            </a:r>
            <a:r>
              <a:rPr lang="en-US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Liverpool, United Kingdom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Trained (3 yrs) in  Paediatric Endocrinology (Bharati Vidyapeeth 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HCJMRI &amp; Jehangir Hospital, Pune</a:t>
            </a:r>
            <a:r>
              <a:rPr lang="en-IN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Graduate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from APPES School, ISPAE PET School &amp; ESPE Summer School (Ped Endocrine schools)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Reviewer-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Frontiers in Endocrinology, Indian Pediatrics, Journal of Pediatric Endocrinology &amp; metabolism, International Journal of Diabetes &amp; Endocrinology &amp; Indian Journal of Pediatrics.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Editor CAPE News 2025-26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Official Newsletter of ISPAE, Member Editorial Board- CAPE News 2019-2023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46</a:t>
            </a:r>
            <a:r>
              <a:rPr lang="en-IN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Publications 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peer reviewed indexed national &amp; international journals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75</a:t>
            </a:r>
            <a:r>
              <a:rPr lang="en-IN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research presentations 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various national &amp; international conferences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 chapters &amp; manuscripts 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subject of Pediatric Endocrinology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awards 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various research conferences including a gold </a:t>
            </a:r>
            <a:r>
              <a:rPr lang="en-IN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medal (KAK Award 2016)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Areas of interest</a:t>
            </a:r>
            <a:r>
              <a:rPr lang="en-IN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Growth, Puberty, Obesity, Diabetes, Metabolic Bone disorders, DSD, neonatal endocrinology</a:t>
            </a: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06562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210</Words>
  <Application>Microsoft Office PowerPoint</Application>
  <PresentationFormat>Widescreen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Dr-Nikhil</dc:creator>
  <cp:lastModifiedBy>Nikhil Lohiya</cp:lastModifiedBy>
  <cp:revision>28</cp:revision>
  <dcterms:created xsi:type="dcterms:W3CDTF">2021-09-18T07:01:27Z</dcterms:created>
  <dcterms:modified xsi:type="dcterms:W3CDTF">2026-10-13T06:14:13Z</dcterms:modified>
</cp:coreProperties>
</file>